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F0F2-FD2A-4CEB-8107-DC476BE71ED3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648D-CD31-4D75-8C17-BB1230476B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F0F2-FD2A-4CEB-8107-DC476BE71ED3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648D-CD31-4D75-8C17-BB1230476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F0F2-FD2A-4CEB-8107-DC476BE71ED3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648D-CD31-4D75-8C17-BB1230476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F0F2-FD2A-4CEB-8107-DC476BE71ED3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648D-CD31-4D75-8C17-BB1230476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F0F2-FD2A-4CEB-8107-DC476BE71ED3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648D-CD31-4D75-8C17-BB1230476B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F0F2-FD2A-4CEB-8107-DC476BE71ED3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648D-CD31-4D75-8C17-BB1230476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F0F2-FD2A-4CEB-8107-DC476BE71ED3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648D-CD31-4D75-8C17-BB1230476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F0F2-FD2A-4CEB-8107-DC476BE71ED3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648D-CD31-4D75-8C17-BB1230476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F0F2-FD2A-4CEB-8107-DC476BE71ED3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648D-CD31-4D75-8C17-BB1230476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F0F2-FD2A-4CEB-8107-DC476BE71ED3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648D-CD31-4D75-8C17-BB1230476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F0F2-FD2A-4CEB-8107-DC476BE71ED3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F8648D-CD31-4D75-8C17-BB1230476BB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E4F0F2-FD2A-4CEB-8107-DC476BE71ED3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F8648D-CD31-4D75-8C17-BB1230476BB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956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lgerian" pitchFamily="82" charset="0"/>
              </a:rPr>
              <a:t>FOOD  AND  HEALTH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FOOD  GROUPS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We  eat  a  variety  of  food.  The  food  we  eat  contain  five  main  components.  Our  body  needs  all  these  components  to  remain  healthy.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9143999" cy="617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31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FOOD  AND  HEALTH</vt:lpstr>
      <vt:lpstr>FOOD  GROUPS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 AND  HEALTH</dc:title>
  <dc:creator>sns</dc:creator>
  <cp:lastModifiedBy>sns</cp:lastModifiedBy>
  <cp:revision>5</cp:revision>
  <dcterms:created xsi:type="dcterms:W3CDTF">2019-06-11T05:15:03Z</dcterms:created>
  <dcterms:modified xsi:type="dcterms:W3CDTF">2019-06-11T06:18:15Z</dcterms:modified>
</cp:coreProperties>
</file>